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  <p:sldId id="265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3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emf"/><Relationship Id="rId5" Type="http://schemas.openxmlformats.org/officeDocument/2006/relationships/image" Target="../media/image24.png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5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4797" y="-1164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172" y="446014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  <a:endParaRPr lang="en-US" sz="2400" b="1" cap="small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  <a:endParaRPr lang="en-US" sz="2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1794" y="4"/>
            <a:ext cx="5565010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154321"/>
            <a:ext cx="5299120" cy="365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77277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BDEB395-806A-A264-2C38-68D03B6E99B9}"/>
              </a:ext>
            </a:extLst>
          </p:cNvPr>
          <p:cNvGrpSpPr/>
          <p:nvPr/>
        </p:nvGrpSpPr>
        <p:grpSpPr>
          <a:xfrm>
            <a:off x="5237043" y="1846052"/>
            <a:ext cx="4484927" cy="3360850"/>
            <a:chOff x="828869" y="655872"/>
            <a:chExt cx="5650935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50935" cy="3944020"/>
              <a:chOff x="6349569" y="2053090"/>
              <a:chExt cx="5650935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67358" y="3769705"/>
                <a:ext cx="1533146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3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8" y="4419964"/>
                <a:ext cx="1321023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15063" y="4067150"/>
                <a:ext cx="1448497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9" y="4763278"/>
                <a:ext cx="1171715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65341" y="4122437"/>
                <a:ext cx="1264698" cy="256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182940" y="4473926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553544" y="4798234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735192" y="3737464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2398" y="2091077"/>
            <a:ext cx="542028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your </a:t>
            </a:r>
            <a:r>
              <a:rPr lang="en-US" sz="1600" dirty="0">
                <a:latin typeface="Oxygen" panose="02000503000000000000" pitchFamily="2" charset="0"/>
              </a:rPr>
              <a:t>facility if </a:t>
            </a:r>
            <a:r>
              <a:rPr lang="en-US" sz="1600" dirty="0" smtClean="0">
                <a:latin typeface="Oxygen" panose="02000503000000000000" pitchFamily="2" charset="0"/>
              </a:rPr>
              <a:t>more than </a:t>
            </a:r>
            <a:r>
              <a:rPr lang="en-US" sz="1600" dirty="0">
                <a:latin typeface="Oxygen" panose="02000503000000000000" pitchFamily="2" charset="0"/>
              </a:rPr>
              <a:t>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</a:t>
            </a:r>
            <a:r>
              <a:rPr lang="en-US" sz="1600" dirty="0" smtClean="0">
                <a:latin typeface="Oxygen" panose="02000503000000000000" pitchFamily="2" charset="0"/>
              </a:rPr>
              <a:t>less than </a:t>
            </a:r>
            <a:r>
              <a:rPr lang="en-US" sz="1600" dirty="0" smtClean="0">
                <a:latin typeface="Oxygen" panose="02000503000000000000" pitchFamily="2" charset="0"/>
              </a:rPr>
              <a:t>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</a:t>
            </a:r>
            <a:r>
              <a:rPr lang="en-US" sz="1600" dirty="0" smtClean="0">
                <a:latin typeface="Oxygen" panose="02000503000000000000" pitchFamily="2" charset="0"/>
              </a:rPr>
              <a:t>less than </a:t>
            </a:r>
            <a:r>
              <a:rPr lang="en-US" sz="1600" dirty="0">
                <a:latin typeface="Oxygen" panose="02000503000000000000" pitchFamily="2" charset="0"/>
              </a:rPr>
              <a:t>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768871"/>
            <a:ext cx="3360865" cy="3140970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767" y="283755"/>
            <a:ext cx="906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 smtClean="0"/>
              <a:t>AI &amp; Robotics Bootcamp: Byte Spark 2024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13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737</Words>
  <Application>Microsoft Office PowerPoint</Application>
  <PresentationFormat>A4 Paper (210x297 mm)</PresentationFormat>
  <Paragraphs>150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30</cp:revision>
  <dcterms:created xsi:type="dcterms:W3CDTF">2023-12-19T09:29:34Z</dcterms:created>
  <dcterms:modified xsi:type="dcterms:W3CDTF">2024-01-08T11:22:31Z</dcterms:modified>
</cp:coreProperties>
</file>